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18" y="1179576"/>
            <a:ext cx="47621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32" y="1179576"/>
            <a:ext cx="673173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73" y="1179576"/>
            <a:ext cx="68510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